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6BEB-8B56-4AE8-875E-1B3949730FC6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3EEA-C39B-4AA0-A9FC-6353C1D02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2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D6BEB-8B56-4AE8-875E-1B3949730FC6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63EEA-C39B-4AA0-A9FC-6353C1D02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38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/>
              <a:t>контроль за проведением работ по </a:t>
            </a:r>
            <a:br>
              <a:rPr lang="ru-RU" sz="4000" smtClean="0"/>
            </a:br>
            <a:r>
              <a:rPr lang="ru-RU" sz="4000" smtClean="0"/>
              <a:t>капитальному ремонту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4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1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4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Куда обращаться в случае конфликтных ситуаций с подрядчиком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9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/>
              <a:t>Спасибо за внимание!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2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Уведомление о начале работ по капремонту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вас выбрали Уполномоченным лицом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проводить контроль качества выполненных работ </a:t>
            </a:r>
            <a:r>
              <a:rPr lang="ru-RU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 что обращать внимание)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5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6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2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5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1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3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Широкоэкранный</PresentationFormat>
  <Paragraphs>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контроль за проведением работ по  капитальному ремонту</vt:lpstr>
      <vt:lpstr>Уведомление о начале работ по капремонту</vt:lpstr>
      <vt:lpstr>если вас выбрали Уполномоченным лицом</vt:lpstr>
      <vt:lpstr>Как проводить контроль качества выполненных работ (на что обращать внимание)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Куда обращаться в случае конфликтных ситуаций с подрядчиком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контроль за проведением работ по  капитальному ремонту</dc:title>
  <dc:creator>Тулуш Петр Борисович</dc:creator>
  <cp:lastModifiedBy>Тулуш Петр Борисович</cp:lastModifiedBy>
  <cp:revision>1</cp:revision>
  <dcterms:created xsi:type="dcterms:W3CDTF">2022-09-21T00:56:25Z</dcterms:created>
  <dcterms:modified xsi:type="dcterms:W3CDTF">2022-09-21T00:56:25Z</dcterms:modified>
</cp:coreProperties>
</file>